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63F8F52-9C1A-44F6-95B2-BC10365D8A80}" name="기본 구역">
          <p14:sldIdLst>
            <p14:sldId id="256"/>
          </p14:sldIdLst>
        </p14:section>
        <p14:section id="{937A12A8-5EF3-4C8D-A4AA-8C418B62FB73}" name="프로젝트 개요/설명">
          <p14:sldIdLst>
            <p14:sldId id="257"/>
            <p14:sldId id="258"/>
            <p14:sldId id="259"/>
          </p14:sldIdLst>
        </p14:section>
        <p14:section id="{009BB927-048F-4BAE-9AAB-DF27382025BB}" name="프로젝트 팀 구성 및 역할">
          <p14:sldIdLst>
            <p14:sldId id="260"/>
          </p14:sldIdLst>
        </p14:section>
        <p14:section id="{F27FE2D4-985E-4D28-A350-B911F9D82AB1}" name="프로젝트 수행 절차 및 방법">
          <p14:sldIdLst>
            <p14:sldId id="261"/>
            <p14:sldId id="262"/>
            <p14:sldId id="263"/>
            <p14:sldId id="264"/>
          </p14:sldIdLst>
        </p14:section>
        <p14:section id="{6D8D9D35-82E9-4C23-BB13-812A04904057}" name="프로젝트 수행 경과(WEB-FRONT)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21414"/>
    <p:restoredTop sz="96042"/>
  </p:normalViewPr>
  <p:slideViewPr>
    <p:cSldViewPr>
      <p:cViewPr varScale="1">
        <p:scale>
          <a:sx n="100" d="100"/>
          <a:sy n="100" d="100"/>
        </p:scale>
        <p:origin x="552" y="63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presProps" Target="presProps.xml"  /><Relationship Id="rId91" Type="http://schemas.openxmlformats.org/officeDocument/2006/relationships/viewProps" Target="viewProps.xml"  /><Relationship Id="rId92" Type="http://schemas.openxmlformats.org/officeDocument/2006/relationships/theme" Target="theme/theme1.xml"  /><Relationship Id="rId93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7.em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21.em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3.em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27.emf"  /><Relationship Id="rId8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3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7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6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79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0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2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7.png"  /><Relationship Id="rId7" Type="http://schemas.openxmlformats.org/officeDocument/2006/relationships/image" Target="../media/image88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95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98.png"  /><Relationship Id="rId8" Type="http://schemas.openxmlformats.org/officeDocument/2006/relationships/image" Target="../media/image99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0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7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2.xml"  /><Relationship Id="rId3" Type="http://schemas.openxmlformats.org/officeDocument/2006/relationships/hyperlink" Target="https://www.ilyoseoul.co.kr/news/articleView.html?idxno=491423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3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 dirty="0">
                <a:latin typeface="+mj-ea"/>
                <a:ea typeface="+mj-ea"/>
              </a:rPr>
              <a:t>성남 </a:t>
            </a:r>
            <a:r>
              <a:rPr lang="ko-KR" altLang="en-US" sz="2000" dirty="0" err="1">
                <a:latin typeface="+mj-ea"/>
                <a:ea typeface="+mj-ea"/>
              </a:rPr>
              <a:t>하이미디어</a:t>
            </a:r>
            <a:r>
              <a:rPr lang="ko-KR" altLang="en-US" sz="2000" dirty="0">
                <a:latin typeface="+mj-ea"/>
                <a:ea typeface="+mj-ea"/>
              </a:rPr>
              <a:t> 아카데미 </a:t>
            </a:r>
            <a:r>
              <a:rPr lang="en-US" altLang="ko-KR" sz="2000" dirty="0">
                <a:latin typeface="+mj-ea"/>
                <a:ea typeface="+mj-ea"/>
              </a:rPr>
              <a:t>Ecommerce 7</a:t>
            </a:r>
            <a:r>
              <a:rPr lang="ko-KR" altLang="en-US" sz="2000" dirty="0">
                <a:latin typeface="+mj-ea"/>
                <a:ea typeface="+mj-ea"/>
              </a:rPr>
              <a:t>기 </a:t>
            </a:r>
            <a:r>
              <a:rPr lang="en-US" altLang="ko-KR" sz="2000" dirty="0">
                <a:latin typeface="+mj-ea"/>
                <a:ea typeface="+mj-ea"/>
              </a:rPr>
              <a:t>- [TEAM] Jupiter</a:t>
            </a:r>
            <a:endParaRPr lang="en-US" sz="20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애완동물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  <a:endParaRPr lang="ko-KR" sz="3600" b="0" i="0" u="none" strike="noStrike" dirty="0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spc="2400" dirty="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62BA64-B70C-9199-253C-7A55965F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943847"/>
            <a:ext cx="3000794" cy="3000794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884553E4-434F-4F31-679B-F2771511C016}"/>
              </a:ext>
            </a:extLst>
          </p:cNvPr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10</a:t>
            </a:r>
            <a:endParaRPr lang="en-US" sz="18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Grid>
                <a:gridCol w="853021"/>
                <a:gridCol w="5844006"/>
              </a:tblGrid>
              <a:tr h="124685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896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24685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4685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  <a:endParaRPr lang="en-US" altLang="ko-KR" sz="26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1954" y="1553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108" y="1255068"/>
            <a:ext cx="6336704" cy="838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  <a:endParaRPr lang="en-US" sz="18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Grid>
                <a:gridCol w="729412"/>
                <a:gridCol w="6418834"/>
              </a:tblGrid>
              <a:tr h="125650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</a:tr>
              <a:tr h="1584036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</a:tr>
              <a:tr h="125650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5650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  <a:endParaRPr lang="en-US" altLang="ko-KR" sz="26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6066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647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2921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6341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10DA-C961-122D-313B-860F9479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5131A3-CCA7-E210-FF35-D0C3887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E0E54A-8010-6AC9-77AC-AC32FBBF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7E1ACB-CDCB-0BFE-DD11-42CBD17B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DA914E-608F-7A75-3A69-22E19307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84F5A1-DED2-7998-C817-61F1B045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D7C05-962B-D1A7-394C-76EC76E5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66A7E5-4A65-DEDF-1E9C-E20CA0ED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16176-DB3E-D85A-EC56-0A3E722C2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D06DC57C-F8D6-16BC-9BBC-933F80291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703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20B4FC-ABC2-E18C-0E09-8313DF83F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061E562-BCAE-5C3F-795D-53313DA47085}"/>
              </a:ext>
            </a:extLst>
          </p:cNvPr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58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87DB1-972C-81C9-6653-F241482B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4EADB2-DCB2-3C8A-1265-171C457D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C04681-377F-DB30-7FDD-3D8D2775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5AC473-B105-A1DC-FD6C-32480A50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861599-0EA4-437E-7B56-76DCF9772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062AA7-7B27-3961-8302-7AD2222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DCCDA1-9206-068D-F878-89E46B21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97B68B-3802-2DD1-71E4-7B8FD964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4F7016A-B31B-A12C-1304-A096C779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B2C2F66-BC2F-B147-3247-384C6071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05545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개인정보변경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닉네임변경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아이디변경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이메일변경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연락처변경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주소변경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반려동물 보유변경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마케팅 수신 동의 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40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  <a:endParaRPr lang="ko-KR" altLang="en-US" sz="2500"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  <a:endParaRPr lang="ko-KR" altLang="en-US" sz="2500">
              <a:latin typeface="+mj-ea"/>
              <a:ea typeface="+mj-ea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유기동물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4189040"/>
            <a:ext cx="7804448" cy="491490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928" y="3883360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BC16-2F18-BAE3-6F24-C99435BD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91D5B-430B-879C-80E8-6B0ECA62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49FA54-A833-5172-0FC0-4AC068F4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C5D55-3AB9-9786-F32B-B2BD361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1B0C77-7758-1135-4D3E-F86369AA7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6F66CC-B4FD-57CD-9CBB-D5CFD2FD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73792B-093E-EB91-7ADD-96FAE1C6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D9086D-75E1-C772-6824-661019E32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EDB89C-3EBB-562F-FC22-C16D1F3CC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BF34BF32-60E1-E04F-FBF6-B34C473E8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68810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CDDF878-9358-5767-3756-9F46B68C4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07CABE1-3989-9016-A16A-84CA24EEA65A}"/>
              </a:ext>
            </a:extLst>
          </p:cNvPr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1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B18F-E49F-D567-E4FC-EDF4409D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481141-2EE6-2D4B-9AD3-C25EDC13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E22288-6373-BD6F-0757-13F22FF8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BC20A8-B5CB-2CEF-C987-88CB4DA9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F520E2-4770-A06B-D1C9-E54507A33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A3B4F6-6AEC-0D6A-B03B-E5B402AA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7BACA1-7D52-1382-6251-8ECD6480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1DCB254-715D-4A20-740E-ED61648CC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4B0388-E2B7-B13E-E511-1D1A2FB50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2C59F1-EFDF-EA87-BC9D-A0AD169A7466}"/>
              </a:ext>
            </a:extLst>
          </p:cNvPr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9C92F69-5B83-D96A-EA29-68521E98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BB827-9A42-6B39-7AB3-F558B9B96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0F75B-259D-ACA5-0C44-648FA4AFE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7F9301C-4344-0139-EFEB-D88CCFE7FC82}"/>
              </a:ext>
            </a:extLst>
          </p:cNvPr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8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0527" y="42797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b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en-US" altLang="ko-KR" b="1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rgbClr val="404040"/>
                </a:solidFill>
                <a:latin typeface="+mj-ea"/>
                <a:ea typeface="+mj-ea"/>
              </a:rPr>
              <a:t>이커머스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플랫폼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6EEB1-C293-AEB6-A46C-DB6F9A0A00FB}"/>
              </a:ext>
            </a:extLst>
          </p:cNvPr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A231A-F5F7-1925-9450-6C8A126CE710}"/>
              </a:ext>
            </a:extLst>
          </p:cNvPr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C8374-7A3B-764C-83B8-83826D384FC6}"/>
              </a:ext>
            </a:extLst>
          </p:cNvPr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B6C07-8CFB-3639-313D-995F72CAE5C1}"/>
              </a:ext>
            </a:extLst>
          </p:cNvPr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36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76ED-C4EA-519A-A33E-DBE51311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AAD9CF-E765-4183-DC48-4477171C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A39DBA-A97C-4E63-EB46-70E815E7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74D914-092D-2943-4ACB-5CB00409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DEAFE5-3112-9E71-6A8C-C6DB1F8C8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CB8B1-B884-CED9-7369-FB9E6579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C67818-DF8C-DF35-71D1-14E73E5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083A61-B631-1EFD-50E2-509F5D0A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AE47A9-B0DA-143E-8255-2EF7938F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24C1442-0583-10A2-2265-59449212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38479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전체 상품개수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상단검색기능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페이징기능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45D9F6E-19AA-4834-1CC8-D82D3083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7B4724-7161-B0C0-AFBB-D6A998DAC33C}"/>
              </a:ext>
            </a:extLst>
          </p:cNvPr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241E68-E82C-E3FD-A4D5-E4F471C54BA2}"/>
              </a:ext>
            </a:extLst>
          </p:cNvPr>
          <p:cNvSpPr/>
          <p:nvPr/>
        </p:nvSpPr>
        <p:spPr>
          <a:xfrm>
            <a:off x="6172200" y="3937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2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51FC-0CD4-D992-062D-85AF8B2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5798F-D2AA-2DC4-193D-E24E1E8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F9BB33-4610-3E09-6057-AC7A339B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0BB709-6DD6-3A99-00C7-97744F08D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53A612-C9F8-DC11-89A6-9DD8C97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1BB6A-2187-D49C-9BDB-F30E0388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9459C7-E951-B712-EB24-A097988E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810FE2E-800C-47BE-6B70-24D3F5A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74493B6-EEBE-6E02-886A-E2EEF6D8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4CAA5-AB2D-A49A-11D9-B4FA2943D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53F49-DE96-95BF-DD8C-35181BE1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0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7863-23C7-4D1E-4EF8-2F98795C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E5347-ADA9-17B6-5DEA-0642F6A6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4C4FFD-E807-7138-AD4D-EE272401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2F29A9-BF7D-278E-F0A9-8353041F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F006AE-9B4B-7CDD-8941-A6A73435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FC111D-88EF-B39C-5066-6E2212F4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E33937-88E2-D236-F7D1-FE2140D7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38033C-5277-4AC8-ED7E-485BF75C2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9ABE4E-652E-5B6A-4A8D-C756EF1B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81185B-D66E-7900-75B3-BAC5C3E22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9264BB-F8B8-494C-A3BA-27BA4FDE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9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6892-782E-9F5E-6F8D-7E051B62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7694-32E3-AAD2-5D5F-C856D734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9456BD-DFDF-5716-E8A4-32315BC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F31AAF-3324-809C-6194-5AACB5CC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EF3C99-7E9B-A4A5-9CE8-EDF49A14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F2E8D0-94AF-9B15-922F-4FD61694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D583CD-F4EC-BB0D-72CC-FC5CCA32B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CF34903-CC7E-E42C-AFB9-4062CF31D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05718E6-D7C7-ABF9-8B41-EB72FD8CF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29002B-7A6B-4613-89AD-FA29F0D3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1711C662-24B3-ECBB-D761-8BE147E24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92735"/>
              </p:ext>
            </p:extLst>
          </p:nvPr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상세보기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수량 조절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장바구니 버튼 클릭 시 관련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68962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상세정보보기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배송안내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교환 및 반품안내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상품문의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5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2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u="sng" spc="-200" dirty="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8333"/>
              </p:ext>
            </p:extLst>
          </p:nvPr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373710172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129775302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3014145441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73063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RPA, 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57543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WEB,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05851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김범석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7836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WEB, </a:t>
                      </a:r>
                      <a:r>
                        <a:rPr lang="ko-KR" altLang="en-US" dirty="0"/>
                        <a:t>데이터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8424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성 환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1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01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31D0-C9D5-1B37-FDFD-FA2C880B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56C80F-C7EC-D8DA-97F4-ACF6C8AB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D3DC2E-B8F6-8D5E-7814-CEAF7CEE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21C34E-C32C-DF85-41FD-DE0D01E3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CDF9E5-FD69-6CE5-0BFD-77CC6933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019072-06CD-F059-3844-D8B25FD67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4BF318-6811-C3AF-E21E-C22207E1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EEE095-DE8A-9F3F-6678-E6B639BF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EC3938-5B16-59A5-A0DB-DFD27F590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02B9A2-589B-0036-6274-59F75A478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FD025-509B-0A96-3E2B-2EEC52B5D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AE28-4175-C959-E5B8-3BD71D3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7AD1D3-8ED0-2E3D-C86A-3CB065CC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0FB751-0B4B-E0C8-9F57-4F8F4628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7D6442-336C-2EF6-11A6-DA0CF81F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57EA38-F0B9-AC7B-154E-A0739413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952521-369A-223E-375F-7E19E4F9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3D70E0-4E84-DD27-9F31-DD7F92BA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D707F4-9923-312C-38F3-CF14382A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67B942-8B38-C72D-15A9-06045D0A3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8E3CD-7AFC-1647-57B4-37D8531CA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2806BD-CBF8-C4C0-7354-2E7B21CCA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70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1295-7283-F9E3-5BE5-785917A7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B2A508-3AF4-5219-73BF-8DDC7E5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3BCD0C-E4F9-88C8-536A-53AD08FD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900C5D-25F9-118A-54C3-8ED41323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5C5D7F-15EF-9F34-1369-C417737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167220-E873-BA40-14F8-C86C106F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18A49B9-609D-EA83-55FF-1B91B9F1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0A64A66-FD07-B1A4-7EFF-AF83CB14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F4344F4-DA7A-6491-6219-54846C023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CCA20-E7AB-BEA3-DEB9-37F2AAE37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A8F4C-7264-A9CE-EDC7-951DB8F75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2094-97EE-BAA5-9124-B808393A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B06D37-32CD-DF47-5B9F-9F128F3D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E7E820-5EF1-A49A-2AA9-42710759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4A5C1-C1CC-7716-E85A-3D1C4F09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486DDA-A68E-FB20-3B02-530343B8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A131B4-C5B8-B07E-8AC8-455150B1D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82ACE8-FDBD-9257-3AC3-2ABD28CE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4E5DBA-DCD5-ECF3-5259-E22F84CD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FA38B5-5CD9-B646-BA87-2387675E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3B1BE1-1C94-BC4A-ACEF-D25A3B772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4C7F8F0-A4D4-145A-E2EC-6B41488C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67638"/>
              </p:ext>
            </p:extLst>
          </p:nvPr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953957988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523170613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6144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후원하기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폼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79850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16861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5871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후원하기 관련 폼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4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10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B2D0-D8A3-72A0-F41A-0F6AB4F9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051639-3C4B-B1A9-8335-A0B1209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1D5E6F-95DD-5EC0-DCAC-D698C83E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5595D0-E1DE-E396-C4E6-91398E80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A16076-5C6D-0B40-94E6-CE074B9EF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848BD2-F0CC-5EE2-8005-07814BC88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F106D0-8DC7-F6E3-F37B-4F409FB9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F74021-EA9F-5A8F-9147-85226F56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46D7A7-9564-DDE5-272B-767DF976B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F4CDC9D-BDA4-AFC5-7845-F27DB0E7F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68277"/>
              </p:ext>
            </p:extLst>
          </p:nvPr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5FB80DF-A4C7-0D9E-3322-04AEF82D9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2D64D6-3F19-E55E-D8A4-ED023B6531EA}"/>
              </a:ext>
            </a:extLst>
          </p:cNvPr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5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61E0-E1B5-BD1C-CAE1-7D67348C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F4542D-D17B-2142-75C8-0A496B67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9F7139-8FE8-4EA3-24D7-3591DD30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691C5C-C6C9-E63E-721C-03BB1BFA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0E3992-B4FA-1F1C-98E5-A49C888B8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9B870D-24FC-82CD-BF21-7DEA5EDC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572FC-CECC-87B8-5664-150D0D84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247A9A-55D9-8C11-0E89-699DD11E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3C3E22-218C-417C-A1D8-871AD7934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DD5CAD0-80C0-15FF-B50D-577378E7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31828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안내 사항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2278307-EFB2-6F00-11C0-B16E0869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5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84C1-EA19-51FC-75BF-0B75A5C7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6A2C24-5496-C6BC-43F1-7E31993D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C1449-3EEB-5743-0A5D-F44DC8F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7B652F-C9B3-B03F-94AC-39F9F739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4E7A5-F92F-19A4-2C1C-6C64B9F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7DD0E3-4A8C-2F4A-B807-16726EB8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049B9-A0B4-E8D8-3F39-BF1C25C4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EDC23E-3CA0-F39C-DD3A-1BA0F6A9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62510F-2DC4-1A21-5591-F73A266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D378D-0243-898A-32F1-FF4BB0BC6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F0DD1-C06E-C4CE-FB67-A657F08A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53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0E3-97B9-BE98-79D7-D6D81456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3E4AFD-11BE-8164-DDE8-5E32324B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2CF229-915D-286E-27EF-E7A62CE2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E54FBB-9239-36B7-10B9-BB352AB9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08D437-0B2D-9239-CEEA-3A417446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B62F91-68E3-C36A-9AD2-F0440621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431539-D790-9BB7-DD8D-C3FDBE5F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57DEBD-257A-9C1C-69C3-C4AB625E4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5066AD-843D-77D3-0B73-6C8A3066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F5C4-9895-1695-BDB8-2D0587C4F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720B41F6-9BF8-BE5C-55EF-DDEE2E6F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35822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병원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835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228" y="1909460"/>
            <a:ext cx="14149572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0A5E-D50F-75D1-5C67-726DFE9C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25BC37-E409-B51B-7E6B-952F1DF2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558E5F-8035-543D-61E7-BB06A5D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4C5723-50ED-C695-FE91-333462D2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DD899A-FC39-4945-4042-9E491F06E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8F1793-9114-0D9A-27D4-C8C83A8D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B353BC1-02D8-EE78-1A2A-44557D44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C08C10-1DAC-B1F1-9A4A-FC80084C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18D80C-BF2B-D399-9C26-C5CD3B28F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7CBC8-A015-48D9-90AF-F4E250AD7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129" y="424190"/>
            <a:ext cx="8111375" cy="931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52AD8-1311-D377-7A33-75E45301F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91" y="429591"/>
            <a:ext cx="8195425" cy="93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8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6B3-C2BB-69DA-88D9-8E204795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6B8394-8BD7-4D1F-F1F9-3447ED97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0FA24-2442-D5FB-963E-BB3DE58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7B3F8F-787E-913B-D03D-DD5F4DC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3B1190-CAE7-E754-3CC2-BEA1571F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036FC5-CFCA-17D3-C54A-050A451F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16F745-F2DC-E0F0-9F87-C02A3088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919625-48D2-BBD8-21A1-DAAF68B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104635-764A-6F4B-FC9F-256B90F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A212208-A59B-6836-8285-4F6D75C1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8902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123FAEC-A0EF-CFFF-0745-2D5EA271E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49" y="800100"/>
            <a:ext cx="8477252" cy="86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3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95EC-4D40-A98D-FD67-4EEF5F24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151E56-F319-B3BA-2F1D-2757A012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33923D-1D28-3999-9D68-36E1104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9A89CA-5AF5-128B-3675-D605359C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8042D-B25A-02AE-616B-066A9A52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8DDA33-EE1D-FA5D-EC49-3C48F8B0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BD7AEA-BECA-1736-E7B8-D77EFC70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94FB23-A246-A8D8-DA16-28594765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A66321-EAC9-B0DF-C4A3-5D45D4CE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59202F-05FB-C832-AA90-E8ADDAC02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76300"/>
            <a:ext cx="7848601" cy="853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7E5BCA-8AE7-CF4A-9237-A5220B61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683" y="647700"/>
            <a:ext cx="6290917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30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C0DA-2821-EC54-BB97-5841A206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93A185-1592-BBDE-FCD3-B05CEF1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7F109-E136-7B9E-75B2-22F9D1E1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3A39A-AD80-8D7E-3ACB-0A3A2604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A4EE83-E7DC-4428-7857-C793EEAC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2AC2CFC-39F3-472F-1532-FD505C96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2307AB-C607-417D-6C20-D68A35DA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C2229C-9389-0EAB-AC89-6E22901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0D7C37-63CE-553F-5750-A681C7F7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515CFD-0246-3998-D2AC-98F8D6AFE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C7D05D-7985-0182-250C-C8C7E1C38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66856-DA6C-C08F-D687-A0438320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7275B-26B5-BB5E-17BF-48CB5A3C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2676B6-0740-AD00-FB29-5D4D1BD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F0A273-6798-E937-7534-81F09547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5DA500-714D-3023-6B94-C58A276A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B2AA15-F76A-8C45-156E-D6FB7539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D95F71-0A22-F557-68D0-57885BE2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170D5-00E5-AC8C-B1EB-FBBC8943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FDD481-5D0F-533E-AEB7-755BD833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0F0A1-4301-97B6-C6DA-4DDDE3D7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782AF3-0F80-CE8D-A87B-A85AA4D3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6324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3160" y="1543100"/>
            <a:ext cx="15409712" cy="8064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86CE-830A-FAC7-2DBE-6F8875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BFD3D-202C-E569-1D78-99925AF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D6A634-9765-14BC-4878-88AB12A2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B84922-A5EE-4BF6-4008-0C64EC89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A508EB-600A-BAA4-91AD-60C4D29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DCF3ED-A1A9-2621-6064-1D4C7BD74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9CCFA5-3C5B-EDA2-16A0-C7B169CF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35F0FD-11D5-9F9A-815F-35792F0C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8773333-3D1F-B90D-C64A-784EC5F06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273828ED-947A-3D74-34D7-A54EB588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3347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 통계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32315EF-3A28-FE03-8681-47E3327A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0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17791" y="419098"/>
            <a:ext cx="8570150" cy="9334501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83283"/>
              </p:ext>
            </p:extLst>
          </p:nvPr>
        </p:nvGraphicFramePr>
        <p:xfrm>
          <a:off x="1447800" y="1486935"/>
          <a:ext cx="11049000" cy="77504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06779257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9201179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22317097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77116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31802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18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45714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7050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654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5CE019-F8BA-7DBA-AB51-0A77ABA6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  <a:endParaRPr lang="en-US" sz="18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2392" y="1484278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2094</ep:Words>
  <ep:PresentationFormat>사용자 지정</ep:PresentationFormat>
  <ep:Paragraphs>131</ep:Paragraphs>
  <ep:Slides>87</ep:Slides>
  <ep:Notes>53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ep:HeadingPairs>
  <ep:TitlesOfParts>
    <vt:vector size="8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GitHub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ecommerce</cp:lastModifiedBy>
  <dcterms:modified xsi:type="dcterms:W3CDTF">2024-11-07T02:11:12.679</dcterms:modified>
  <cp:revision>61</cp:revision>
  <dc:title>PowerPoint 프레젠테이션</dc:title>
  <cp:version>0906.0100.01</cp:version>
</cp:coreProperties>
</file>